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212C9-1972-4817-853D-3B732BDCBD85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16E2-AD12-4304-83CB-AD401FF6D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010 Logo 50-percent transparenc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-1028700"/>
            <a:ext cx="6629400" cy="9944100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9" name="Rectangle 8"/>
          <p:cNvSpPr/>
          <p:nvPr/>
        </p:nvSpPr>
        <p:spPr>
          <a:xfrm>
            <a:off x="533400" y="1295400"/>
            <a:ext cx="8153400" cy="12192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1470025"/>
          </a:xfrm>
        </p:spPr>
        <p:txBody>
          <a:bodyPr>
            <a:normAutofit/>
          </a:bodyPr>
          <a:lstStyle/>
          <a:p>
            <a:r>
              <a:rPr lang="en-US" sz="6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Victorious Secret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0" y="3352800"/>
            <a:ext cx="6096000" cy="2743200"/>
          </a:xfrm>
          <a:prstGeom prst="roundRect">
            <a:avLst/>
          </a:prstGeom>
          <a:solidFill>
            <a:schemeClr val="tx1">
              <a:alpha val="2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05200"/>
            <a:ext cx="8839200" cy="2743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Detroit</a:t>
            </a:r>
            <a:endParaRPr lang="en-US" sz="4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RB</a:t>
            </a:r>
            <a:endParaRPr lang="en-US" sz="4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r>
              <a:rPr lang="en-U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Jahvid</a:t>
            </a:r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Best</a:t>
            </a:r>
            <a:endParaRPr lang="en-US" sz="4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3048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Round </a:t>
            </a:r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2, </a:t>
            </a:r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Pick </a:t>
            </a:r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2</a:t>
            </a:r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 (12th </a:t>
            </a:r>
            <a:r>
              <a:rPr lang="en-US" sz="4000" dirty="0" smtClean="0">
                <a:effectLst>
                  <a:glow rad="101600">
                    <a:srgbClr val="FFFF99">
                      <a:alpha val="60000"/>
                    </a:srgbClr>
                  </a:glow>
                </a:effectLst>
                <a:latin typeface="Arial Black" pitchFamily="34" charset="0"/>
              </a:rPr>
              <a:t>Overall)</a:t>
            </a:r>
            <a:endParaRPr lang="en-US" sz="4000" dirty="0">
              <a:effectLst>
                <a:glow rad="101600">
                  <a:srgbClr val="FFFF99">
                    <a:alpha val="60000"/>
                  </a:srgbClr>
                </a:glow>
              </a:effectLst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429000" y="2438400"/>
            <a:ext cx="2133600" cy="8382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25146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Select…</a:t>
            </a:r>
            <a:endParaRPr lang="en-US" sz="3600" dirty="0"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17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Victorious Secret</vt:lpstr>
    </vt:vector>
  </TitlesOfParts>
  <Company>DJXMMX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 Hunters</dc:title>
  <dc:creator>Vincent Fratiani</dc:creator>
  <cp:lastModifiedBy>Vincent Fratiani</cp:lastModifiedBy>
  <cp:revision>10</cp:revision>
  <dcterms:created xsi:type="dcterms:W3CDTF">2010-07-10T22:26:00Z</dcterms:created>
  <dcterms:modified xsi:type="dcterms:W3CDTF">2010-07-11T00:48:59Z</dcterms:modified>
</cp:coreProperties>
</file>